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hewy" charset="1" panose="02000000000000000000"/>
      <p:regular r:id="rId19"/>
    </p:embeddedFont>
    <p:embeddedFont>
      <p:font typeface="Codec Pro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Codec Pro Bold" charset="1" panose="000006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5.jpeg" Type="http://schemas.openxmlformats.org/officeDocument/2006/relationships/image"/><Relationship Id="rId13" Target="../media/VAGnCG1MU6k.mp4" Type="http://schemas.openxmlformats.org/officeDocument/2006/relationships/video"/><Relationship Id="rId14" Target="../media/VAGnCG1MU6k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88421" y="534558"/>
            <a:ext cx="8115747" cy="9217885"/>
          </a:xfrm>
          <a:custGeom>
            <a:avLst/>
            <a:gdLst/>
            <a:ahLst/>
            <a:cxnLst/>
            <a:rect r="r" b="b" t="t" l="l"/>
            <a:pathLst>
              <a:path h="9217885" w="8115747">
                <a:moveTo>
                  <a:pt x="0" y="0"/>
                </a:moveTo>
                <a:lnTo>
                  <a:pt x="8115746" y="0"/>
                </a:lnTo>
                <a:lnTo>
                  <a:pt x="8115746" y="9217884"/>
                </a:lnTo>
                <a:lnTo>
                  <a:pt x="0" y="9217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0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20938" y="2814240"/>
            <a:ext cx="10846123" cy="443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60"/>
              </a:lnSpc>
            </a:pPr>
            <a:r>
              <a:rPr lang="en-US" sz="16960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BATTLE OF SHIPS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260771" y="7182091"/>
            <a:ext cx="3766457" cy="1017814"/>
            <a:chOff x="0" y="0"/>
            <a:chExt cx="991989" cy="2680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989" cy="268066"/>
            </a:xfrm>
            <a:custGeom>
              <a:avLst/>
              <a:gdLst/>
              <a:ahLst/>
              <a:cxnLst/>
              <a:rect r="r" b="b" t="t" l="l"/>
              <a:pathLst>
                <a:path h="268066" w="991989">
                  <a:moveTo>
                    <a:pt x="104830" y="0"/>
                  </a:moveTo>
                  <a:lnTo>
                    <a:pt x="887159" y="0"/>
                  </a:lnTo>
                  <a:cubicBezTo>
                    <a:pt x="945055" y="0"/>
                    <a:pt x="991989" y="46934"/>
                    <a:pt x="991989" y="104830"/>
                  </a:cubicBezTo>
                  <a:lnTo>
                    <a:pt x="991989" y="163236"/>
                  </a:lnTo>
                  <a:cubicBezTo>
                    <a:pt x="991989" y="191039"/>
                    <a:pt x="980944" y="217703"/>
                    <a:pt x="961285" y="237362"/>
                  </a:cubicBezTo>
                  <a:cubicBezTo>
                    <a:pt x="941625" y="257022"/>
                    <a:pt x="914961" y="268066"/>
                    <a:pt x="887159" y="268066"/>
                  </a:cubicBezTo>
                  <a:lnTo>
                    <a:pt x="104830" y="268066"/>
                  </a:lnTo>
                  <a:cubicBezTo>
                    <a:pt x="46934" y="268066"/>
                    <a:pt x="0" y="221132"/>
                    <a:pt x="0" y="163236"/>
                  </a:cubicBezTo>
                  <a:lnTo>
                    <a:pt x="0" y="104830"/>
                  </a:lnTo>
                  <a:cubicBezTo>
                    <a:pt x="0" y="77027"/>
                    <a:pt x="11045" y="50363"/>
                    <a:pt x="30704" y="30704"/>
                  </a:cubicBezTo>
                  <a:cubicBezTo>
                    <a:pt x="50363" y="11045"/>
                    <a:pt x="77027" y="0"/>
                    <a:pt x="10483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989" cy="306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664669" y="7386331"/>
            <a:ext cx="8958662" cy="62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</a:pPr>
            <a:r>
              <a:rPr lang="en-US" sz="4285">
                <a:solidFill>
                  <a:srgbClr val="597EAA"/>
                </a:solidFill>
                <a:latin typeface="Codec Pro"/>
                <a:ea typeface="Codec Pro"/>
                <a:cs typeface="Codec Pro"/>
                <a:sym typeface="Codec Pro"/>
              </a:rPr>
              <a:t>Let’s Play!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1109" t="0" r="1475" b="0"/>
          <a:stretch>
            <a:fillRect/>
          </a:stretch>
        </p:blipFill>
        <p:spPr>
          <a:xfrm flipH="false" flipV="false" rot="0">
            <a:off x="0" y="-206107"/>
            <a:ext cx="18288000" cy="10560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0592" y="3311483"/>
            <a:ext cx="5946817" cy="5946817"/>
          </a:xfrm>
          <a:custGeom>
            <a:avLst/>
            <a:gdLst/>
            <a:ahLst/>
            <a:cxnLst/>
            <a:rect r="r" b="b" t="t" l="l"/>
            <a:pathLst>
              <a:path h="5946817" w="5946817">
                <a:moveTo>
                  <a:pt x="0" y="0"/>
                </a:moveTo>
                <a:lnTo>
                  <a:pt x="5946816" y="0"/>
                </a:lnTo>
                <a:lnTo>
                  <a:pt x="5946816" y="5946817"/>
                </a:lnTo>
                <a:lnTo>
                  <a:pt x="0" y="5946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17563" y="1219200"/>
            <a:ext cx="8652873" cy="157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02"/>
              </a:lnSpc>
            </a:pPr>
            <a:r>
              <a:rPr lang="en-US" sz="11602">
                <a:solidFill>
                  <a:srgbClr val="406694"/>
                </a:solidFill>
                <a:latin typeface="Chewy"/>
                <a:ea typeface="Chewy"/>
                <a:cs typeface="Chewy"/>
                <a:sym typeface="Chewy"/>
              </a:rPr>
              <a:t>SCAN TO PLAY!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057400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888208" y="5407770"/>
            <a:ext cx="4511584" cy="451158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25634" t="0" r="-101638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720938" y="970049"/>
            <a:ext cx="10846123" cy="443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60"/>
              </a:lnSpc>
            </a:pPr>
            <a:r>
              <a:rPr lang="en-US" sz="16960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QUESTION</a:t>
            </a:r>
          </a:p>
          <a:p>
            <a:pPr algn="ctr">
              <a:lnSpc>
                <a:spcPts val="16960"/>
              </a:lnSpc>
            </a:pPr>
            <a:r>
              <a:rPr lang="en-US" sz="16960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Time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1786" y="283096"/>
            <a:ext cx="9444427" cy="9444427"/>
          </a:xfrm>
          <a:custGeom>
            <a:avLst/>
            <a:gdLst/>
            <a:ahLst/>
            <a:cxnLst/>
            <a:rect r="r" b="b" t="t" l="l"/>
            <a:pathLst>
              <a:path h="9444427" w="9444427">
                <a:moveTo>
                  <a:pt x="0" y="0"/>
                </a:moveTo>
                <a:lnTo>
                  <a:pt x="9444428" y="0"/>
                </a:lnTo>
                <a:lnTo>
                  <a:pt x="9444428" y="9444427"/>
                </a:lnTo>
                <a:lnTo>
                  <a:pt x="0" y="9444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45729" y="2726330"/>
            <a:ext cx="13883066" cy="569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09"/>
              </a:lnSpc>
            </a:pPr>
            <a:r>
              <a:rPr lang="en-US" sz="21709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THANK</a:t>
            </a:r>
          </a:p>
          <a:p>
            <a:pPr algn="ctr">
              <a:lnSpc>
                <a:spcPts val="21709"/>
              </a:lnSpc>
            </a:pPr>
            <a:r>
              <a:rPr lang="en-US" sz="21709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05586" y="2042310"/>
            <a:ext cx="7076827" cy="149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</a:pPr>
            <a:r>
              <a:rPr lang="en-US" sz="11066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OUR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0035" y="3874315"/>
            <a:ext cx="5047930" cy="573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1"/>
              </a:lnSpc>
            </a:pPr>
            <a:r>
              <a:rPr lang="en-US" sz="3841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Hayk Aleksanyan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20035" y="4684039"/>
            <a:ext cx="5047930" cy="573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1"/>
              </a:lnSpc>
            </a:pPr>
            <a:r>
              <a:rPr lang="en-US" sz="3841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Emilya Arustamyan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20035" y="5493763"/>
            <a:ext cx="5047930" cy="154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1"/>
              </a:lnSpc>
            </a:pPr>
            <a:r>
              <a:rPr lang="en-US" sz="3841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Karine Papoyan</a:t>
            </a:r>
          </a:p>
          <a:p>
            <a:pPr algn="ctr">
              <a:lnSpc>
                <a:spcPts val="3841"/>
              </a:lnSpc>
            </a:pPr>
          </a:p>
          <a:p>
            <a:pPr algn="ctr">
              <a:lnSpc>
                <a:spcPts val="384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164071" y="8732103"/>
            <a:ext cx="7959859" cy="52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1"/>
              </a:lnSpc>
            </a:pPr>
            <a:r>
              <a:rPr lang="en-US" sz="3841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Professor: </a:t>
            </a:r>
            <a:r>
              <a:rPr lang="en-US" sz="3841">
                <a:solidFill>
                  <a:srgbClr val="74A8CF"/>
                </a:solidFill>
                <a:latin typeface="Chewy"/>
                <a:ea typeface="Chewy"/>
                <a:cs typeface="Chewy"/>
                <a:sym typeface="Chewy"/>
              </a:rPr>
              <a:t>Varduhi Yeghiazaryan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52115" y="6334476"/>
            <a:ext cx="3267555" cy="3736209"/>
          </a:xfrm>
          <a:custGeom>
            <a:avLst/>
            <a:gdLst/>
            <a:ahLst/>
            <a:cxnLst/>
            <a:rect r="r" b="b" t="t" l="l"/>
            <a:pathLst>
              <a:path h="3736209" w="3267555">
                <a:moveTo>
                  <a:pt x="0" y="0"/>
                </a:moveTo>
                <a:lnTo>
                  <a:pt x="3267554" y="0"/>
                </a:lnTo>
                <a:lnTo>
                  <a:pt x="3267554" y="3736208"/>
                </a:lnTo>
                <a:lnTo>
                  <a:pt x="0" y="37362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492" t="0" r="-13101" b="-984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46790" y="6368033"/>
            <a:ext cx="4246832" cy="4246832"/>
          </a:xfrm>
          <a:custGeom>
            <a:avLst/>
            <a:gdLst/>
            <a:ahLst/>
            <a:cxnLst/>
            <a:rect r="r" b="b" t="t" l="l"/>
            <a:pathLst>
              <a:path h="4246832" w="4246832">
                <a:moveTo>
                  <a:pt x="0" y="0"/>
                </a:moveTo>
                <a:lnTo>
                  <a:pt x="4246832" y="0"/>
                </a:lnTo>
                <a:lnTo>
                  <a:pt x="4246832" y="4246832"/>
                </a:lnTo>
                <a:lnTo>
                  <a:pt x="0" y="42468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45647" y="756437"/>
            <a:ext cx="10396706" cy="228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8729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WHAT IS BATTLE OF SHIPS ABOUT?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98251" y="3409501"/>
            <a:ext cx="12053864" cy="527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3470" indent="-356735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597EAA"/>
                </a:solidFill>
                <a:latin typeface="Codec Pro"/>
                <a:ea typeface="Codec Pro"/>
                <a:cs typeface="Codec Pro"/>
                <a:sym typeface="Codec Pro"/>
              </a:rPr>
              <a:t>Battle of Ships is a turn-based strategy game where two players compete to sink each other's fleet.</a:t>
            </a:r>
          </a:p>
          <a:p>
            <a:pPr algn="ctr" marL="713470" indent="-356735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597EAA"/>
                </a:solidFill>
                <a:latin typeface="Codec Pro"/>
                <a:ea typeface="Codec Pro"/>
                <a:cs typeface="Codec Pro"/>
                <a:sym typeface="Codec Pro"/>
              </a:rPr>
              <a:t> At the beginning of the game, each player places their 1-unit ships on a grid. </a:t>
            </a:r>
          </a:p>
          <a:p>
            <a:pPr algn="ctr" marL="713470" indent="-356735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597EAA"/>
                </a:solidFill>
                <a:latin typeface="Codec Pro"/>
                <a:ea typeface="Codec Pro"/>
                <a:cs typeface="Codec Pro"/>
                <a:sym typeface="Codec Pro"/>
              </a:rPr>
              <a:t>Then, they take turns guessing coordinates, trying to hit and sink the opponent’s ships.</a:t>
            </a:r>
          </a:p>
          <a:p>
            <a:pPr algn="ctr" marL="713470" indent="-356735" lvl="1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597EAA"/>
                </a:solidFill>
                <a:latin typeface="Codec Pro"/>
                <a:ea typeface="Codec Pro"/>
                <a:cs typeface="Codec Pro"/>
                <a:sym typeface="Codec Pro"/>
              </a:rPr>
              <a:t> The battle continues until one player successfully destroys all of the enemy ships and wins the game.</a:t>
            </a:r>
          </a:p>
          <a:p>
            <a:pPr algn="ctr">
              <a:lnSpc>
                <a:spcPts val="462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95899" y="1629469"/>
            <a:ext cx="9696202" cy="149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</a:pPr>
            <a:r>
              <a:rPr lang="en-US" sz="11066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OUR CLASSES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82680" y="4115536"/>
            <a:ext cx="6155592" cy="449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Weapon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BasicAttack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Missile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Bomb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WeaponFactory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Main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38271" y="4021455"/>
            <a:ext cx="5955664" cy="523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7. Player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8. PlayerAI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9. Cell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10.Board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11. </a:t>
            </a: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GameContraller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12. SeaBattleGUI</a:t>
            </a:r>
          </a:p>
          <a:p>
            <a:pPr algn="just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331053" y="3533326"/>
            <a:ext cx="3520188" cy="1341616"/>
            <a:chOff x="0" y="0"/>
            <a:chExt cx="785696" cy="2994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5696" cy="299445"/>
            </a:xfrm>
            <a:custGeom>
              <a:avLst/>
              <a:gdLst/>
              <a:ahLst/>
              <a:cxnLst/>
              <a:rect r="r" b="b" t="t" l="l"/>
              <a:pathLst>
                <a:path h="299445" w="785696">
                  <a:moveTo>
                    <a:pt x="112164" y="0"/>
                  </a:moveTo>
                  <a:lnTo>
                    <a:pt x="673532" y="0"/>
                  </a:lnTo>
                  <a:cubicBezTo>
                    <a:pt x="735479" y="0"/>
                    <a:pt x="785696" y="50217"/>
                    <a:pt x="785696" y="112164"/>
                  </a:cubicBezTo>
                  <a:lnTo>
                    <a:pt x="785696" y="187281"/>
                  </a:lnTo>
                  <a:cubicBezTo>
                    <a:pt x="785696" y="249227"/>
                    <a:pt x="735479" y="299445"/>
                    <a:pt x="673532" y="299445"/>
                  </a:cubicBezTo>
                  <a:lnTo>
                    <a:pt x="112164" y="299445"/>
                  </a:lnTo>
                  <a:cubicBezTo>
                    <a:pt x="50217" y="299445"/>
                    <a:pt x="0" y="249227"/>
                    <a:pt x="0" y="187281"/>
                  </a:cubicBezTo>
                  <a:lnTo>
                    <a:pt x="0" y="112164"/>
                  </a:lnTo>
                  <a:cubicBezTo>
                    <a:pt x="0" y="50217"/>
                    <a:pt x="50217" y="0"/>
                    <a:pt x="112164" y="0"/>
                  </a:cubicBezTo>
                  <a:close/>
                </a:path>
              </a:pathLst>
            </a:custGeom>
            <a:solidFill>
              <a:srgbClr val="597EA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785696" cy="366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6F7F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Weapon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5260698" y="4727405"/>
            <a:ext cx="2207456" cy="92788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9082076" y="4895510"/>
            <a:ext cx="69788" cy="257681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0554306" y="4836871"/>
            <a:ext cx="2152081" cy="87871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3222340" y="5687929"/>
            <a:ext cx="3641623" cy="1177030"/>
            <a:chOff x="0" y="0"/>
            <a:chExt cx="812800" cy="2627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262710"/>
            </a:xfrm>
            <a:custGeom>
              <a:avLst/>
              <a:gdLst/>
              <a:ahLst/>
              <a:cxnLst/>
              <a:rect r="r" b="b" t="t" l="l"/>
              <a:pathLst>
                <a:path h="2627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2710"/>
                  </a:lnTo>
                  <a:lnTo>
                    <a:pt x="0" y="262710"/>
                  </a:lnTo>
                  <a:close/>
                </a:path>
              </a:pathLst>
            </a:custGeom>
            <a:solidFill>
              <a:srgbClr val="7EB7D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812800" cy="33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6F7F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Bomb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770630" y="1152525"/>
            <a:ext cx="6746739" cy="200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5"/>
              </a:lnSpc>
            </a:pPr>
            <a:r>
              <a:rPr lang="en-US" sz="7635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INTERESTING INHERITANCE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331053" y="7472329"/>
            <a:ext cx="3641623" cy="1177030"/>
            <a:chOff x="0" y="0"/>
            <a:chExt cx="812800" cy="2627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262710"/>
            </a:xfrm>
            <a:custGeom>
              <a:avLst/>
              <a:gdLst/>
              <a:ahLst/>
              <a:cxnLst/>
              <a:rect r="r" b="b" t="t" l="l"/>
              <a:pathLst>
                <a:path h="2627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2710"/>
                  </a:lnTo>
                  <a:lnTo>
                    <a:pt x="0" y="262710"/>
                  </a:lnTo>
                  <a:close/>
                </a:path>
              </a:pathLst>
            </a:custGeom>
            <a:solidFill>
              <a:srgbClr val="7EB7D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812800" cy="33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6F7F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Missile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685586" y="5715589"/>
            <a:ext cx="3641623" cy="1177030"/>
            <a:chOff x="0" y="0"/>
            <a:chExt cx="812800" cy="2627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262710"/>
            </a:xfrm>
            <a:custGeom>
              <a:avLst/>
              <a:gdLst/>
              <a:ahLst/>
              <a:cxnLst/>
              <a:rect r="r" b="b" t="t" l="l"/>
              <a:pathLst>
                <a:path h="2627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2710"/>
                  </a:lnTo>
                  <a:lnTo>
                    <a:pt x="0" y="262710"/>
                  </a:lnTo>
                  <a:close/>
                </a:path>
              </a:pathLst>
            </a:custGeom>
            <a:solidFill>
              <a:srgbClr val="7EB7D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812800" cy="33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6F7F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BasicAttack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9082076" y="4895510"/>
            <a:ext cx="0" cy="238505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5770630" y="1152525"/>
            <a:ext cx="6746739" cy="200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5"/>
              </a:lnSpc>
            </a:pPr>
            <a:r>
              <a:rPr lang="en-US" sz="7635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INTERESTING INHERITANCE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261264" y="7280568"/>
            <a:ext cx="3641623" cy="1177030"/>
            <a:chOff x="0" y="0"/>
            <a:chExt cx="812800" cy="2627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62710"/>
            </a:xfrm>
            <a:custGeom>
              <a:avLst/>
              <a:gdLst/>
              <a:ahLst/>
              <a:cxnLst/>
              <a:rect r="r" b="b" t="t" l="l"/>
              <a:pathLst>
                <a:path h="2627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2710"/>
                  </a:lnTo>
                  <a:lnTo>
                    <a:pt x="0" y="262710"/>
                  </a:lnTo>
                  <a:close/>
                </a:path>
              </a:pathLst>
            </a:custGeom>
            <a:solidFill>
              <a:srgbClr val="7EB7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812800" cy="33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6F7F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PlayerAI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23188" y="3828279"/>
            <a:ext cx="3641623" cy="1177030"/>
            <a:chOff x="0" y="0"/>
            <a:chExt cx="812800" cy="2627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62710"/>
            </a:xfrm>
            <a:custGeom>
              <a:avLst/>
              <a:gdLst/>
              <a:ahLst/>
              <a:cxnLst/>
              <a:rect r="r" b="b" t="t" l="l"/>
              <a:pathLst>
                <a:path h="2627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2710"/>
                  </a:lnTo>
                  <a:lnTo>
                    <a:pt x="0" y="262710"/>
                  </a:lnTo>
                  <a:close/>
                </a:path>
              </a:pathLst>
            </a:custGeom>
            <a:solidFill>
              <a:srgbClr val="597EA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12800" cy="338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6F7F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Player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727944" y="5523331"/>
            <a:ext cx="5559210" cy="3086100"/>
            <a:chOff x="0" y="0"/>
            <a:chExt cx="1464154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4154" cy="812800"/>
            </a:xfrm>
            <a:custGeom>
              <a:avLst/>
              <a:gdLst/>
              <a:ahLst/>
              <a:cxnLst/>
              <a:rect r="r" b="b" t="t" l="l"/>
              <a:pathLst>
                <a:path h="812800" w="1464154">
                  <a:moveTo>
                    <a:pt x="0" y="0"/>
                  </a:moveTo>
                  <a:lnTo>
                    <a:pt x="1464154" y="0"/>
                  </a:lnTo>
                  <a:lnTo>
                    <a:pt x="14641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0669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6415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295899" y="1629469"/>
            <a:ext cx="9696202" cy="149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</a:pPr>
            <a:r>
              <a:rPr lang="en-US" sz="11066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OUR CLASSES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82680" y="4115536"/>
            <a:ext cx="6155592" cy="449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Weapon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BasicAttack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Missile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Bomb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WeaponFactory</a:t>
            </a:r>
          </a:p>
          <a:p>
            <a:pPr algn="just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Main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38271" y="4021455"/>
            <a:ext cx="5955664" cy="523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7. Player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8. PlayerAI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9. Cell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10.Board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11. </a:t>
            </a: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GameContraller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12. SeaBattleGUI</a:t>
            </a:r>
          </a:p>
          <a:p>
            <a:pPr algn="just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95899" y="2042310"/>
            <a:ext cx="9696202" cy="149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</a:pPr>
            <a:r>
              <a:rPr lang="en-US" sz="11066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OTHER CLASSES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13520" y="3889321"/>
            <a:ext cx="8115747" cy="432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1"/>
              </a:lnSpc>
            </a:pPr>
            <a:r>
              <a:rPr lang="en-US" b="true" sz="4065">
                <a:solidFill>
                  <a:srgbClr val="597EA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Enum</a:t>
            </a:r>
            <a:r>
              <a:rPr lang="en-US" sz="4065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: WeaponType</a:t>
            </a:r>
          </a:p>
          <a:p>
            <a:pPr algn="just">
              <a:lnSpc>
                <a:spcPts val="5691"/>
              </a:lnSpc>
            </a:pPr>
            <a:r>
              <a:rPr lang="en-US" sz="4065" b="true">
                <a:solidFill>
                  <a:srgbClr val="597EA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 Exception classes</a:t>
            </a:r>
          </a:p>
          <a:p>
            <a:pPr algn="just" marL="877742" indent="-438871" lvl="1">
              <a:lnSpc>
                <a:spcPts val="5691"/>
              </a:lnSpc>
              <a:buFont typeface="Arial"/>
              <a:buChar char="•"/>
            </a:pPr>
            <a:r>
              <a:rPr lang="en-US" sz="4065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AlreadyAttackedException</a:t>
            </a:r>
          </a:p>
          <a:p>
            <a:pPr algn="just" marL="877742" indent="-438871" lvl="1">
              <a:lnSpc>
                <a:spcPts val="5691"/>
              </a:lnSpc>
              <a:buFont typeface="Arial"/>
              <a:buChar char="•"/>
            </a:pPr>
            <a:r>
              <a:rPr lang="en-US" sz="4065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IllegalWeaponTypeException</a:t>
            </a:r>
          </a:p>
          <a:p>
            <a:pPr algn="just" marL="877742" indent="-438871" lvl="1">
              <a:lnSpc>
                <a:spcPts val="5691"/>
              </a:lnSpc>
              <a:buFont typeface="Arial"/>
              <a:buChar char="•"/>
            </a:pPr>
            <a:r>
              <a:rPr lang="en-US" sz="4065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InvalidInputException</a:t>
            </a:r>
          </a:p>
          <a:p>
            <a:pPr algn="just" marL="877742" indent="-438871" lvl="1">
              <a:lnSpc>
                <a:spcPts val="5691"/>
              </a:lnSpc>
              <a:buFont typeface="Arial"/>
              <a:buChar char="•"/>
            </a:pPr>
            <a:r>
              <a:rPr lang="en-US" sz="4065">
                <a:solidFill>
                  <a:srgbClr val="74A8CF"/>
                </a:solidFill>
                <a:latin typeface="Codec Pro"/>
                <a:ea typeface="Codec Pro"/>
                <a:cs typeface="Codec Pro"/>
                <a:sym typeface="Codec Pro"/>
              </a:rPr>
              <a:t>InvalidPlacementException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8317" y="786908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7" y="0"/>
                </a:lnTo>
                <a:lnTo>
                  <a:pt x="41425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625347">
            <a:off x="-1584747" y="5844260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31757">
            <a:off x="1389685" y="842550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46858" y="-1835073"/>
            <a:ext cx="4142528" cy="4114800"/>
          </a:xfrm>
          <a:custGeom>
            <a:avLst/>
            <a:gdLst/>
            <a:ahLst/>
            <a:cxnLst/>
            <a:rect r="r" b="b" t="t" l="l"/>
            <a:pathLst>
              <a:path h="4114800" w="4142528">
                <a:moveTo>
                  <a:pt x="0" y="0"/>
                </a:moveTo>
                <a:lnTo>
                  <a:pt x="4142528" y="0"/>
                </a:lnTo>
                <a:lnTo>
                  <a:pt x="41425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174652">
            <a:off x="16636322" y="1628887"/>
            <a:ext cx="3169494" cy="2675663"/>
          </a:xfrm>
          <a:custGeom>
            <a:avLst/>
            <a:gdLst/>
            <a:ahLst/>
            <a:cxnLst/>
            <a:rect r="r" b="b" t="t" l="l"/>
            <a:pathLst>
              <a:path h="2675663" w="3169494">
                <a:moveTo>
                  <a:pt x="3169494" y="2675663"/>
                </a:moveTo>
                <a:lnTo>
                  <a:pt x="0" y="2675663"/>
                </a:lnTo>
                <a:lnTo>
                  <a:pt x="0" y="0"/>
                </a:lnTo>
                <a:lnTo>
                  <a:pt x="3169494" y="0"/>
                </a:lnTo>
                <a:lnTo>
                  <a:pt x="3169494" y="26756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68242">
            <a:off x="13484509" y="-2391491"/>
            <a:ext cx="3346875" cy="4114800"/>
          </a:xfrm>
          <a:custGeom>
            <a:avLst/>
            <a:gdLst/>
            <a:ahLst/>
            <a:cxnLst/>
            <a:rect r="r" b="b" t="t" l="l"/>
            <a:pathLst>
              <a:path h="4114800" w="3346875">
                <a:moveTo>
                  <a:pt x="0" y="0"/>
                </a:moveTo>
                <a:lnTo>
                  <a:pt x="3346875" y="0"/>
                </a:lnTo>
                <a:lnTo>
                  <a:pt x="3346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338774">
            <a:off x="14983505" y="7342162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4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4" y="5457044"/>
                </a:lnTo>
                <a:lnTo>
                  <a:pt x="32047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313951" y="7186483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5461225">
            <a:off x="-54272" y="-2754869"/>
            <a:ext cx="3204773" cy="5457044"/>
          </a:xfrm>
          <a:custGeom>
            <a:avLst/>
            <a:gdLst/>
            <a:ahLst/>
            <a:cxnLst/>
            <a:rect r="r" b="b" t="t" l="l"/>
            <a:pathLst>
              <a:path h="5457044" w="3204773">
                <a:moveTo>
                  <a:pt x="3204773" y="0"/>
                </a:moveTo>
                <a:lnTo>
                  <a:pt x="0" y="0"/>
                </a:lnTo>
                <a:lnTo>
                  <a:pt x="0" y="5457044"/>
                </a:lnTo>
                <a:lnTo>
                  <a:pt x="3204773" y="5457044"/>
                </a:lnTo>
                <a:lnTo>
                  <a:pt x="32047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588287" y="800454"/>
            <a:ext cx="3408343" cy="2057400"/>
          </a:xfrm>
          <a:custGeom>
            <a:avLst/>
            <a:gdLst/>
            <a:ahLst/>
            <a:cxnLst/>
            <a:rect r="r" b="b" t="t" l="l"/>
            <a:pathLst>
              <a:path h="2057400" w="3408343">
                <a:moveTo>
                  <a:pt x="0" y="0"/>
                </a:moveTo>
                <a:lnTo>
                  <a:pt x="3408343" y="0"/>
                </a:lnTo>
                <a:lnTo>
                  <a:pt x="340834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44099" y="3243684"/>
            <a:ext cx="10938699" cy="326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4"/>
              </a:lnSpc>
            </a:pPr>
            <a:r>
              <a:rPr lang="en-US" sz="12484">
                <a:solidFill>
                  <a:srgbClr val="597EAA"/>
                </a:solidFill>
                <a:latin typeface="Chewy"/>
                <a:ea typeface="Chewy"/>
                <a:cs typeface="Chewy"/>
                <a:sym typeface="Chewy"/>
              </a:rPr>
              <a:t>GAME DEMONSTATION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DAGmqQu7ydI</dc:identifier>
  <dcterms:modified xsi:type="dcterms:W3CDTF">2011-08-01T06:04:30Z</dcterms:modified>
  <cp:revision>1</cp:revision>
  <dc:title>Battle Of Ships</dc:title>
</cp:coreProperties>
</file>